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6" r:id="rId2"/>
    <p:sldId id="263" r:id="rId3"/>
    <p:sldId id="273" r:id="rId4"/>
    <p:sldId id="279" r:id="rId5"/>
    <p:sldId id="281" r:id="rId6"/>
    <p:sldId id="280" r:id="rId7"/>
    <p:sldId id="267" r:id="rId8"/>
    <p:sldId id="265" r:id="rId9"/>
    <p:sldId id="272" r:id="rId10"/>
    <p:sldId id="287" r:id="rId11"/>
    <p:sldId id="288" r:id="rId12"/>
    <p:sldId id="289" r:id="rId13"/>
    <p:sldId id="290" r:id="rId14"/>
    <p:sldId id="291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92" r:id="rId24"/>
    <p:sldId id="268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5E38"/>
    <a:srgbClr val="B13939"/>
    <a:srgbClr val="990000"/>
    <a:srgbClr val="CC3300"/>
    <a:srgbClr val="CC0000"/>
    <a:srgbClr val="D1DEA2"/>
    <a:srgbClr val="800000"/>
    <a:srgbClr val="CC9900"/>
    <a:srgbClr val="66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26C37-F4E7-4C29-89E2-D0865A87A1C3}" type="datetimeFigureOut">
              <a:rPr lang="th-TH" smtClean="0"/>
              <a:t>29/04/63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042F1-7F93-49AB-BE2B-CB21848CB6B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904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3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982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314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668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2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77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241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D399D5-4751-498D-81F2-974DD31B8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4143398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4020185 h 6858000"/>
              <a:gd name="connsiteX3" fmla="*/ 4152877 w 5867400"/>
              <a:gd name="connsiteY3" fmla="*/ 6858000 h 6858000"/>
              <a:gd name="connsiteX4" fmla="*/ 0 w 5867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6858000">
                <a:moveTo>
                  <a:pt x="4143398" y="0"/>
                </a:moveTo>
                <a:lnTo>
                  <a:pt x="5867400" y="0"/>
                </a:lnTo>
                <a:lnTo>
                  <a:pt x="5867400" y="4020185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13761-96A0-45A4-A558-A877FCC737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38351" y="0"/>
            <a:ext cx="8296275" cy="6858000"/>
          </a:xfrm>
          <a:custGeom>
            <a:avLst/>
            <a:gdLst>
              <a:gd name="connsiteX0" fmla="*/ 4143398 w 8296275"/>
              <a:gd name="connsiteY0" fmla="*/ 0 h 6858000"/>
              <a:gd name="connsiteX1" fmla="*/ 8296275 w 8296275"/>
              <a:gd name="connsiteY1" fmla="*/ 0 h 6858000"/>
              <a:gd name="connsiteX2" fmla="*/ 4152877 w 8296275"/>
              <a:gd name="connsiteY2" fmla="*/ 6858000 h 6858000"/>
              <a:gd name="connsiteX3" fmla="*/ 0 w 8296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6275" h="6858000">
                <a:moveTo>
                  <a:pt x="4143398" y="0"/>
                </a:moveTo>
                <a:lnTo>
                  <a:pt x="8296275" y="0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49A94CB-7E19-4F3C-8BF6-8A8F5B8F7769}"/>
              </a:ext>
            </a:extLst>
          </p:cNvPr>
          <p:cNvSpPr/>
          <p:nvPr userDrawn="1"/>
        </p:nvSpPr>
        <p:spPr>
          <a:xfrm flipH="1">
            <a:off x="10610850" y="4219575"/>
            <a:ext cx="1581150" cy="2638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33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21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5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7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6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113DF-9912-4DD8-B749-A48C91D0848F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endPos="13000" dist="50800" dir="5400000" sy="-100000" algn="bl" rotWithShape="0"/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3390900" y="657224"/>
            <a:ext cx="6343650" cy="942975"/>
          </a:xfrm>
          <a:prstGeom prst="rect">
            <a:avLst/>
          </a:prstGeom>
          <a:solidFill>
            <a:srgbClr val="663300"/>
          </a:solidFill>
          <a:effectLst>
            <a:glow rad="495300">
              <a:srgbClr val="663300">
                <a:alpha val="37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  <a:reflection blurRad="1270000" stA="98000" dist="50800" dir="5400000" sy="-100000" algn="bl" rotWithShape="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Bradley Hand ITC" panose="03070402050302030203" pitchFamily="66" charset="0"/>
              </a:rPr>
              <a:t>COFFEE ME</a:t>
            </a:r>
          </a:p>
        </p:txBody>
      </p:sp>
    </p:spTree>
    <p:extLst>
      <p:ext uri="{BB962C8B-B14F-4D97-AF65-F5344CB8AC3E}">
        <p14:creationId xmlns:p14="http://schemas.microsoft.com/office/powerpoint/2010/main" val="355113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r="16425" b="19198"/>
          <a:stretch/>
        </p:blipFill>
        <p:spPr>
          <a:xfrm>
            <a:off x="476250" y="514349"/>
            <a:ext cx="7800975" cy="440055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r="15909" b="19176"/>
          <a:stretch/>
        </p:blipFill>
        <p:spPr>
          <a:xfrm>
            <a:off x="495300" y="514349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06" y="0"/>
            <a:ext cx="3372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5909" b="19020"/>
          <a:stretch/>
        </p:blipFill>
        <p:spPr>
          <a:xfrm>
            <a:off x="504825" y="495300"/>
            <a:ext cx="7797099" cy="444817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748" y="0"/>
            <a:ext cx="33852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504826" y="523875"/>
            <a:ext cx="77724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2" y="0"/>
            <a:ext cx="33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r="15909" b="19176"/>
          <a:stretch/>
        </p:blipFill>
        <p:spPr>
          <a:xfrm>
            <a:off x="485775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1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193" b="19188"/>
          <a:stretch/>
        </p:blipFill>
        <p:spPr>
          <a:xfrm>
            <a:off x="485775" y="523876"/>
            <a:ext cx="7781925" cy="44100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193" b="19188"/>
          <a:stretch/>
        </p:blipFill>
        <p:spPr>
          <a:xfrm>
            <a:off x="495301" y="514350"/>
            <a:ext cx="7791450" cy="443865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4" y="0"/>
            <a:ext cx="3381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0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6099" b="19525"/>
          <a:stretch/>
        </p:blipFill>
        <p:spPr>
          <a:xfrm>
            <a:off x="476250" y="514350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896" y="0"/>
            <a:ext cx="33711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8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476251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72" y="0"/>
            <a:ext cx="3380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4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288" b="19188"/>
          <a:stretch/>
        </p:blipFill>
        <p:spPr>
          <a:xfrm>
            <a:off x="485775" y="495299"/>
            <a:ext cx="777240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2608" r="4503" b="6111"/>
          <a:stretch/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1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F9C06-D0C2-4F1A-87A1-8F133EC620D0}"/>
              </a:ext>
            </a:extLst>
          </p:cNvPr>
          <p:cNvCxnSpPr>
            <a:cxnSpLocks/>
          </p:cNvCxnSpPr>
          <p:nvPr/>
        </p:nvCxnSpPr>
        <p:spPr>
          <a:xfrm>
            <a:off x="1" y="397145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8209C-F589-47FB-A0EA-00AB4AB755A8}"/>
              </a:ext>
            </a:extLst>
          </p:cNvPr>
          <p:cNvCxnSpPr>
            <a:cxnSpLocks/>
          </p:cNvCxnSpPr>
          <p:nvPr/>
        </p:nvCxnSpPr>
        <p:spPr>
          <a:xfrm>
            <a:off x="1" y="0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FE03-458B-4A7D-8A1E-A6D5DFD3E558}"/>
              </a:ext>
            </a:extLst>
          </p:cNvPr>
          <p:cNvCxnSpPr>
            <a:cxnSpLocks/>
          </p:cNvCxnSpPr>
          <p:nvPr/>
        </p:nvCxnSpPr>
        <p:spPr>
          <a:xfrm>
            <a:off x="0" y="2381061"/>
            <a:ext cx="2127564" cy="34472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B1F4F-530D-457D-9833-AC98BFB00F92}"/>
              </a:ext>
            </a:extLst>
          </p:cNvPr>
          <p:cNvCxnSpPr>
            <a:cxnSpLocks/>
          </p:cNvCxnSpPr>
          <p:nvPr/>
        </p:nvCxnSpPr>
        <p:spPr>
          <a:xfrm>
            <a:off x="-1" y="4961299"/>
            <a:ext cx="1167899" cy="19149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B21A0-BB3E-4162-8493-15E0B2A5A90E}"/>
              </a:ext>
            </a:extLst>
          </p:cNvPr>
          <p:cNvCxnSpPr>
            <a:cxnSpLocks/>
          </p:cNvCxnSpPr>
          <p:nvPr/>
        </p:nvCxnSpPr>
        <p:spPr>
          <a:xfrm flipH="1">
            <a:off x="5739897" y="0"/>
            <a:ext cx="1568355" cy="25983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3" b="14793"/>
          <a:stretch>
            <a:fillRect/>
          </a:stretch>
        </p:blipFill>
        <p:spPr>
          <a:xfrm>
            <a:off x="0" y="0"/>
            <a:ext cx="7155850" cy="6858000"/>
          </a:xfrm>
        </p:spPr>
      </p:pic>
      <p:grpSp>
        <p:nvGrpSpPr>
          <p:cNvPr id="15" name="กลุ่ม 14"/>
          <p:cNvGrpSpPr/>
          <p:nvPr/>
        </p:nvGrpSpPr>
        <p:grpSpPr>
          <a:xfrm>
            <a:off x="3385207" y="137466"/>
            <a:ext cx="8646340" cy="6609954"/>
            <a:chOff x="3385207" y="128588"/>
            <a:chExt cx="8646340" cy="6609954"/>
          </a:xfrm>
        </p:grpSpPr>
        <p:sp>
          <p:nvSpPr>
            <p:cNvPr id="6" name="สี่เหลี่ยมผืนผ้า 5"/>
            <p:cNvSpPr/>
            <p:nvPr/>
          </p:nvSpPr>
          <p:spPr>
            <a:xfrm>
              <a:off x="7373822" y="128588"/>
              <a:ext cx="4657725" cy="66008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สามเหลี่ยมมุมฉาก 9"/>
            <p:cNvSpPr/>
            <p:nvPr/>
          </p:nvSpPr>
          <p:spPr>
            <a:xfrm rot="10800000">
              <a:off x="3385207" y="137715"/>
              <a:ext cx="3987150" cy="6600827"/>
            </a:xfrm>
            <a:custGeom>
              <a:avLst/>
              <a:gdLst>
                <a:gd name="connsiteX0" fmla="*/ 0 w 2315547"/>
                <a:gd name="connsiteY0" fmla="*/ 6600825 h 6600825"/>
                <a:gd name="connsiteX1" fmla="*/ 0 w 2315547"/>
                <a:gd name="connsiteY1" fmla="*/ 0 h 6600825"/>
                <a:gd name="connsiteX2" fmla="*/ 2315547 w 2315547"/>
                <a:gd name="connsiteY2" fmla="*/ 6600825 h 6600825"/>
                <a:gd name="connsiteX3" fmla="*/ 0 w 2315547"/>
                <a:gd name="connsiteY3" fmla="*/ 6600825 h 6600825"/>
                <a:gd name="connsiteX0" fmla="*/ 0 w 3582372"/>
                <a:gd name="connsiteY0" fmla="*/ 6600825 h 6600825"/>
                <a:gd name="connsiteX1" fmla="*/ 0 w 3582372"/>
                <a:gd name="connsiteY1" fmla="*/ 0 h 6600825"/>
                <a:gd name="connsiteX2" fmla="*/ 3582372 w 3582372"/>
                <a:gd name="connsiteY2" fmla="*/ 19050 h 6600825"/>
                <a:gd name="connsiteX3" fmla="*/ 0 w 3582372"/>
                <a:gd name="connsiteY3" fmla="*/ 6600825 h 66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2372" h="6600825">
                  <a:moveTo>
                    <a:pt x="0" y="6600825"/>
                  </a:moveTo>
                  <a:lnTo>
                    <a:pt x="0" y="0"/>
                  </a:lnTo>
                  <a:lnTo>
                    <a:pt x="3582372" y="19050"/>
                  </a:lnTo>
                  <a:lnTo>
                    <a:pt x="0" y="660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267F72-F0BB-498E-9DD7-327814F59D3F}"/>
              </a:ext>
            </a:extLst>
          </p:cNvPr>
          <p:cNvSpPr txBox="1"/>
          <p:nvPr/>
        </p:nvSpPr>
        <p:spPr>
          <a:xfrm>
            <a:off x="7435603" y="2180786"/>
            <a:ext cx="3992576" cy="18650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  </a:t>
            </a:r>
            <a:r>
              <a:rPr lang="th-TH" altLang="ko-KR" sz="4800" b="1" i="1" dirty="0">
                <a:solidFill>
                  <a:schemeClr val="bg1"/>
                </a:solidFill>
                <a:cs typeface="Arial" pitchFamily="34" charset="0"/>
              </a:rPr>
              <a:t>วัตถุประสงค์</a:t>
            </a:r>
          </a:p>
          <a:p>
            <a:endParaRPr lang="ko-KR" altLang="en-US" sz="48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0AC31406-C83F-4C06-96AF-22DBA93A31FF}"/>
              </a:ext>
            </a:extLst>
          </p:cNvPr>
          <p:cNvGrpSpPr/>
          <p:nvPr/>
        </p:nvGrpSpPr>
        <p:grpSpPr>
          <a:xfrm>
            <a:off x="3007963" y="1790274"/>
            <a:ext cx="1060816" cy="590787"/>
            <a:chOff x="564614" y="1241624"/>
            <a:chExt cx="2453719" cy="1366517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043B5-8B8A-4A0A-8C8B-3CC2201125B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1B430A-125D-4AAD-BDE5-52E3D9247231}"/>
                </a:ext>
              </a:extLst>
            </p:cNvPr>
            <p:cNvSpPr/>
            <p:nvPr/>
          </p:nvSpPr>
          <p:spPr>
            <a:xfrm>
              <a:off x="2604334" y="1998723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79B663-E0A6-49CF-9EB1-089082243E39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B4E281-376C-467E-B5DD-DC3C1CA059C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932BC3-A9E5-4CEE-949C-D473FDF220E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5E54D5-4ED6-4D23-B690-5C55213B3344}"/>
                </a:ext>
              </a:extLst>
            </p:cNvPr>
            <p:cNvSpPr/>
            <p:nvPr/>
          </p:nvSpPr>
          <p:spPr>
            <a:xfrm>
              <a:off x="2458043" y="1980114"/>
              <a:ext cx="411105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7D17F30-84FA-438F-8FE5-42ECB2B66F86}"/>
              </a:ext>
            </a:extLst>
          </p:cNvPr>
          <p:cNvSpPr txBox="1"/>
          <p:nvPr/>
        </p:nvSpPr>
        <p:spPr>
          <a:xfrm>
            <a:off x="7921256" y="3352598"/>
            <a:ext cx="3371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เพื่อความสะดวกสบายของพนักงงาน ลูกค้าและเจ้าของกิจการเพราะจะช่วยบันทึกความเคลื่อนไหวของร้านได้ว่าวันนี้มีการซื้อสินค้าของทางร้านไปเท่าไหร่ มีลูกค้าเข้าร้านกี่คน และ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2486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7565" r="16004" b="19020"/>
          <a:stretch/>
        </p:blipFill>
        <p:spPr>
          <a:xfrm>
            <a:off x="476250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70" y="0"/>
            <a:ext cx="33782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6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 r="16193" b="19020"/>
          <a:stretch/>
        </p:blipFill>
        <p:spPr>
          <a:xfrm>
            <a:off x="485776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898" b="19356"/>
          <a:stretch/>
        </p:blipFill>
        <p:spPr>
          <a:xfrm>
            <a:off x="476251" y="514351"/>
            <a:ext cx="78105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614" b="19020"/>
          <a:stretch/>
        </p:blipFill>
        <p:spPr>
          <a:xfrm>
            <a:off x="533400" y="514351"/>
            <a:ext cx="7713931" cy="443864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3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4038" y="-200024"/>
            <a:ext cx="12192000" cy="68579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9C84A-1AD5-4F1A-B028-D38C78200634}"/>
              </a:ext>
            </a:extLst>
          </p:cNvPr>
          <p:cNvCxnSpPr>
            <a:cxnSpLocks/>
          </p:cNvCxnSpPr>
          <p:nvPr/>
        </p:nvCxnSpPr>
        <p:spPr>
          <a:xfrm flipH="1">
            <a:off x="6437014" y="0"/>
            <a:ext cx="3988050" cy="68580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BBE423-C1CF-4CD0-B19C-0B7E6B2F37EF}"/>
              </a:ext>
            </a:extLst>
          </p:cNvPr>
          <p:cNvCxnSpPr>
            <a:cxnSpLocks/>
          </p:cNvCxnSpPr>
          <p:nvPr/>
        </p:nvCxnSpPr>
        <p:spPr>
          <a:xfrm flipH="1">
            <a:off x="7748258" y="733331"/>
            <a:ext cx="3573099" cy="61246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FA323-C51E-4D9B-9876-521FE6507656}"/>
              </a:ext>
            </a:extLst>
          </p:cNvPr>
          <p:cNvCxnSpPr>
            <a:cxnSpLocks/>
          </p:cNvCxnSpPr>
          <p:nvPr/>
        </p:nvCxnSpPr>
        <p:spPr>
          <a:xfrm flipH="1">
            <a:off x="8668596" y="1874067"/>
            <a:ext cx="2883626" cy="4983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51348-1B78-4F27-9514-1BAF7513E282}"/>
              </a:ext>
            </a:extLst>
          </p:cNvPr>
          <p:cNvCxnSpPr>
            <a:cxnSpLocks/>
          </p:cNvCxnSpPr>
          <p:nvPr/>
        </p:nvCxnSpPr>
        <p:spPr>
          <a:xfrm flipH="1">
            <a:off x="10489410" y="4671588"/>
            <a:ext cx="1219738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08C67B-CF04-4323-9512-2A7D32B40802}"/>
              </a:ext>
            </a:extLst>
          </p:cNvPr>
          <p:cNvCxnSpPr>
            <a:cxnSpLocks/>
          </p:cNvCxnSpPr>
          <p:nvPr/>
        </p:nvCxnSpPr>
        <p:spPr>
          <a:xfrm flipH="1">
            <a:off x="6120038" y="0"/>
            <a:ext cx="1333981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" b="5806"/>
          <a:stretch>
            <a:fillRect/>
          </a:stretch>
        </p:blipFill>
        <p:spPr/>
      </p:pic>
      <p:sp>
        <p:nvSpPr>
          <p:cNvPr id="6" name="สี่เหลี่ยมผืนผ้า 5"/>
          <p:cNvSpPr/>
          <p:nvPr/>
        </p:nvSpPr>
        <p:spPr>
          <a:xfrm>
            <a:off x="855910" y="308375"/>
            <a:ext cx="4711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9600" b="1" dirty="0">
                <a:solidFill>
                  <a:schemeClr val="bg1"/>
                </a:solidFill>
                <a:cs typeface="+mj-cs"/>
              </a:rPr>
              <a:t>สมาชิก</a:t>
            </a:r>
            <a:endParaRPr lang="en-US" altLang="ko-KR" sz="96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A6F9639-CF50-4198-9DB0-24947BA3FAC7}"/>
              </a:ext>
            </a:extLst>
          </p:cNvPr>
          <p:cNvSpPr txBox="1"/>
          <p:nvPr/>
        </p:nvSpPr>
        <p:spPr>
          <a:xfrm flipH="1">
            <a:off x="694868" y="1613041"/>
            <a:ext cx="65577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</a:rPr>
              <a:t>นางสาวเจนจิรา   เชื้อสุวรรณ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รหัสนิสิต </a:t>
            </a:r>
            <a:r>
              <a:rPr lang="en-US" sz="2400" dirty="0">
                <a:solidFill>
                  <a:schemeClr val="bg1"/>
                </a:solidFill>
              </a:rPr>
              <a:t>6140200095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นางสาวจิรารัตน์   หวานแท้ </a:t>
            </a:r>
          </a:p>
          <a:p>
            <a:r>
              <a:rPr lang="th-TH" sz="2400" dirty="0" err="1">
                <a:solidFill>
                  <a:schemeClr val="bg1"/>
                </a:solidFill>
              </a:rPr>
              <a:t>รหั</a:t>
            </a:r>
            <a:r>
              <a:rPr lang="th-TH" sz="2400" dirty="0">
                <a:solidFill>
                  <a:schemeClr val="bg1"/>
                </a:solidFill>
              </a:rPr>
              <a:t>สนิ</a:t>
            </a:r>
            <a:r>
              <a:rPr lang="en-US" sz="2400" dirty="0">
                <a:solidFill>
                  <a:schemeClr val="bg1"/>
                </a:solidFill>
              </a:rPr>
              <a:t> 61400201259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นางสาวศิริทรา  สินสวัสดิ์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รหัสนิสิต </a:t>
            </a:r>
            <a:r>
              <a:rPr lang="en-US" sz="2400" dirty="0">
                <a:solidFill>
                  <a:schemeClr val="bg1"/>
                </a:solidFill>
              </a:rPr>
              <a:t>6140205706</a:t>
            </a:r>
          </a:p>
          <a:p>
            <a:endParaRPr lang="th-TH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คณะวิทยาศาสตร์และวิศวกรรมศาสตร์ 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สาขาวิศวกรรมไฟฟ้าและคอมพิวเตอร์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th-TH" sz="2400" dirty="0">
                <a:solidFill>
                  <a:schemeClr val="bg1"/>
                </a:solidFill>
              </a:rPr>
              <a:t>หลักสูตรวิศวกรรมคอมพิวเตอร์</a:t>
            </a:r>
          </a:p>
          <a:p>
            <a:r>
              <a:rPr lang="th-TH" sz="2400" dirty="0">
                <a:solidFill>
                  <a:schemeClr val="bg1"/>
                </a:solidFill>
              </a:rPr>
              <a:t>มหาวิทยาลัยเกษตรศาสตร์ วิทยาเขตเฉลิมพระเกียรติ จังหวัดสกลนคร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60628CAF-6737-4AC7-A6C5-2D66A6536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5" b="97235" l="10000" r="90000">
                        <a14:foregroundMark x1="44615" y1="78495" x2="47077" y2="71429"/>
                        <a14:foregroundMark x1="47077" y1="71429" x2="45385" y2="80952"/>
                        <a14:foregroundMark x1="45385" y1="80952" x2="46154" y2="72504"/>
                        <a14:foregroundMark x1="46154" y1="72504" x2="43385" y2="79263"/>
                        <a14:foregroundMark x1="43385" y1="79263" x2="47077" y2="72657"/>
                        <a14:foregroundMark x1="47077" y1="72657" x2="49692" y2="79263"/>
                        <a14:foregroundMark x1="49692" y1="79263" x2="44308" y2="72657"/>
                        <a14:foregroundMark x1="44308" y1="72657" x2="49538" y2="79724"/>
                        <a14:foregroundMark x1="56308" y1="79109" x2="61846" y2="74654"/>
                        <a14:foregroundMark x1="61846" y1="74654" x2="56308" y2="79724"/>
                        <a14:foregroundMark x1="56308" y1="79724" x2="60000" y2="73118"/>
                        <a14:foregroundMark x1="60000" y1="73118" x2="53692" y2="80492"/>
                        <a14:foregroundMark x1="53692" y1="80492" x2="57077" y2="72811"/>
                        <a14:foregroundMark x1="57077" y1="72811" x2="52462" y2="78802"/>
                        <a14:foregroundMark x1="52462" y1="78802" x2="57538" y2="69739"/>
                        <a14:foregroundMark x1="57538" y1="69739" x2="56923" y2="79416"/>
                        <a14:foregroundMark x1="56923" y1="79416" x2="54000" y2="86636"/>
                        <a14:foregroundMark x1="54000" y1="86636" x2="59538" y2="79263"/>
                        <a14:foregroundMark x1="59538" y1="79263" x2="59692" y2="91244"/>
                        <a14:foregroundMark x1="59692" y1="91244" x2="63077" y2="80952"/>
                        <a14:foregroundMark x1="63077" y1="80952" x2="65846" y2="89555"/>
                        <a14:foregroundMark x1="65846" y1="89555" x2="68000" y2="82642"/>
                        <a14:foregroundMark x1="68000" y1="82642" x2="69077" y2="91705"/>
                        <a14:foregroundMark x1="69077" y1="91705" x2="69231" y2="90630"/>
                        <a14:foregroundMark x1="66769" y1="77727" x2="70615" y2="85868"/>
                        <a14:foregroundMark x1="70615" y1="85868" x2="71231" y2="89555"/>
                        <a14:foregroundMark x1="65846" y1="33333" x2="63538" y2="19355"/>
                        <a14:foregroundMark x1="63538" y1="19355" x2="66615" y2="26267"/>
                        <a14:foregroundMark x1="66615" y1="26267" x2="63077" y2="24885"/>
                        <a14:foregroundMark x1="30462" y1="41782" x2="31077" y2="34716"/>
                        <a14:foregroundMark x1="31077" y1="34716" x2="33692" y2="28111"/>
                        <a14:foregroundMark x1="33692" y1="28111" x2="44308" y2="18894"/>
                        <a14:foregroundMark x1="44308" y1="18894" x2="36923" y2="23349"/>
                        <a14:foregroundMark x1="36923" y1="23349" x2="36923" y2="23656"/>
                        <a14:foregroundMark x1="30462" y1="34716" x2="32923" y2="27650"/>
                        <a14:foregroundMark x1="32923" y1="27650" x2="42462" y2="17204"/>
                        <a14:foregroundMark x1="42462" y1="17204" x2="50462" y2="15207"/>
                        <a14:foregroundMark x1="52308" y1="15361" x2="59231" y2="13978"/>
                        <a14:foregroundMark x1="59231" y1="13978" x2="64923" y2="18433"/>
                        <a14:foregroundMark x1="64923" y1="18433" x2="69231" y2="31029"/>
                        <a14:foregroundMark x1="54615" y1="14593" x2="54615" y2="14593"/>
                        <a14:foregroundMark x1="51846" y1="15054" x2="57231" y2="13518"/>
                        <a14:foregroundMark x1="55077" y1="13671" x2="50462" y2="16283"/>
                        <a14:foregroundMark x1="70462" y1="44547" x2="63846" y2="28418"/>
                        <a14:foregroundMark x1="63846" y1="28418" x2="63077" y2="24424"/>
                        <a14:foregroundMark x1="36308" y1="76805" x2="31692" y2="82488"/>
                        <a14:foregroundMark x1="31692" y1="82488" x2="35692" y2="75883"/>
                        <a14:foregroundMark x1="35692" y1="75883" x2="31385" y2="84946"/>
                        <a14:foregroundMark x1="31385" y1="84946" x2="34154" y2="75883"/>
                        <a14:foregroundMark x1="34154" y1="75883" x2="28615" y2="86790"/>
                        <a14:foregroundMark x1="36462" y1="76037" x2="28769" y2="90630"/>
                        <a14:foregroundMark x1="28769" y1="90630" x2="30308" y2="83717"/>
                        <a14:foregroundMark x1="30308" y1="83717" x2="27385" y2="90783"/>
                        <a14:foregroundMark x1="27385" y1="90783" x2="27846" y2="96313"/>
                        <a14:foregroundMark x1="24923" y1="96928" x2="47231" y2="97696"/>
                        <a14:foregroundMark x1="47231" y1="97696" x2="76000" y2="97235"/>
                        <a14:foregroundMark x1="76000" y1="97235" x2="76000" y2="97235"/>
                        <a14:foregroundMark x1="74615" y1="94624" x2="76308" y2="96313"/>
                        <a14:foregroundMark x1="48923" y1="83564" x2="44615" y2="92320"/>
                        <a14:foregroundMark x1="44615" y1="92320" x2="49692" y2="86329"/>
                        <a14:foregroundMark x1="49692" y1="86329" x2="46615" y2="95545"/>
                        <a14:foregroundMark x1="46615" y1="95545" x2="53538" y2="89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63" y="3396355"/>
            <a:ext cx="1522042" cy="1524384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84D8A15-FB67-4E50-98C0-E5738D9BF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628" y1="26047" x2="47209" y2="23023"/>
                        <a14:foregroundMark x1="47093" y1="25233" x2="47093" y2="25233"/>
                        <a14:foregroundMark x1="54302" y1="25465" x2="46628" y2="27442"/>
                        <a14:foregroundMark x1="46628" y1="27442" x2="52093" y2="25000"/>
                        <a14:foregroundMark x1="49767" y1="24419" x2="49767" y2="24419"/>
                        <a14:foregroundMark x1="49302" y1="23721" x2="49535" y2="25465"/>
                        <a14:foregroundMark x1="47907" y1="21860" x2="51977" y2="16163"/>
                        <a14:foregroundMark x1="51977" y1="16163" x2="52674" y2="15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6560" y="3181625"/>
            <a:ext cx="2043698" cy="1953108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C607611-F746-4177-A5A8-411F2DCE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8611" l="10000" r="90000">
                        <a14:foregroundMark x1="48889" y1="12500" x2="49722" y2="10000"/>
                        <a14:foregroundMark x1="48056" y1="11111" x2="48611" y2="9722"/>
                        <a14:foregroundMark x1="48333" y1="8611" x2="50833" y2="7778"/>
                        <a14:foregroundMark x1="48333" y1="9167" x2="50556" y2="5000"/>
                        <a14:foregroundMark x1="60556" y1="47222" x2="57222" y2="61944"/>
                        <a14:foregroundMark x1="57222" y1="61944" x2="64167" y2="49444"/>
                        <a14:foregroundMark x1="64167" y1="49444" x2="50833" y2="57778"/>
                        <a14:foregroundMark x1="50833" y1="57778" x2="40000" y2="54167"/>
                        <a14:foregroundMark x1="42500" y1="49722" x2="40000" y2="55000"/>
                        <a14:foregroundMark x1="52222" y1="71389" x2="50000" y2="86667"/>
                        <a14:foregroundMark x1="50000" y1="86667" x2="57778" y2="98333"/>
                        <a14:foregroundMark x1="57778" y1="98333" x2="61667" y2="9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9" y="3320344"/>
            <a:ext cx="1600395" cy="16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99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820225" y="2352675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COFFEE ME</a:t>
            </a: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6970640" y="5267324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4" name="ตัวเชื่อมต่อตรง 3"/>
          <p:cNvCxnSpPr>
            <a:cxnSpLocks/>
          </p:cNvCxnSpPr>
          <p:nvPr/>
        </p:nvCxnSpPr>
        <p:spPr>
          <a:xfrm>
            <a:off x="624425" y="224790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ตัวเชื่อมต่อตรง 29"/>
          <p:cNvCxnSpPr>
            <a:cxnSpLocks/>
          </p:cNvCxnSpPr>
          <p:nvPr/>
        </p:nvCxnSpPr>
        <p:spPr>
          <a:xfrm>
            <a:off x="624425" y="379095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8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3CCACD97-5F90-4101-B87E-E5155289B82A}"/>
              </a:ext>
            </a:extLst>
          </p:cNvPr>
          <p:cNvSpPr/>
          <p:nvPr/>
        </p:nvSpPr>
        <p:spPr>
          <a:xfrm>
            <a:off x="2038351" y="4952246"/>
            <a:ext cx="5304009" cy="1905754"/>
          </a:xfrm>
          <a:prstGeom prst="parallelogram">
            <a:avLst>
              <a:gd name="adj" fmla="val 59323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1EA5BFE-35AE-495D-A63B-0959BF5BC37D}"/>
              </a:ext>
            </a:extLst>
          </p:cNvPr>
          <p:cNvSpPr/>
          <p:nvPr/>
        </p:nvSpPr>
        <p:spPr>
          <a:xfrm rot="18055056" flipH="1" flipV="1">
            <a:off x="752544" y="4916945"/>
            <a:ext cx="4421449" cy="182880"/>
          </a:xfrm>
          <a:custGeom>
            <a:avLst/>
            <a:gdLst>
              <a:gd name="connsiteX0" fmla="*/ 0 w 4421449"/>
              <a:gd name="connsiteY0" fmla="*/ 128969 h 182880"/>
              <a:gd name="connsiteX1" fmla="*/ 0 w 4421449"/>
              <a:gd name="connsiteY1" fmla="*/ 53815 h 182880"/>
              <a:gd name="connsiteX2" fmla="*/ 1920241 w 4421449"/>
              <a:gd name="connsiteY2" fmla="*/ 53815 h 182880"/>
              <a:gd name="connsiteX3" fmla="*/ 1920241 w 4421449"/>
              <a:gd name="connsiteY3" fmla="*/ 30481 h 182880"/>
              <a:gd name="connsiteX4" fmla="*/ 1950722 w 4421449"/>
              <a:gd name="connsiteY4" fmla="*/ 0 h 182880"/>
              <a:gd name="connsiteX5" fmla="*/ 4311922 w 4421449"/>
              <a:gd name="connsiteY5" fmla="*/ 0 h 182880"/>
              <a:gd name="connsiteX6" fmla="*/ 4421449 w 4421449"/>
              <a:gd name="connsiteY6" fmla="*/ 182880 h 182880"/>
              <a:gd name="connsiteX7" fmla="*/ 1950722 w 4421449"/>
              <a:gd name="connsiteY7" fmla="*/ 182880 h 182880"/>
              <a:gd name="connsiteX8" fmla="*/ 1920241 w 4421449"/>
              <a:gd name="connsiteY8" fmla="*/ 152399 h 182880"/>
              <a:gd name="connsiteX9" fmla="*/ 1920241 w 4421449"/>
              <a:gd name="connsiteY9" fmla="*/ 128969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1449" h="182880">
                <a:moveTo>
                  <a:pt x="0" y="128969"/>
                </a:moveTo>
                <a:lnTo>
                  <a:pt x="0" y="53815"/>
                </a:lnTo>
                <a:lnTo>
                  <a:pt x="1920241" y="53815"/>
                </a:lnTo>
                <a:lnTo>
                  <a:pt x="1920241" y="30481"/>
                </a:lnTo>
                <a:cubicBezTo>
                  <a:pt x="1920241" y="13647"/>
                  <a:pt x="1933888" y="0"/>
                  <a:pt x="1950722" y="0"/>
                </a:cubicBezTo>
                <a:lnTo>
                  <a:pt x="4311922" y="0"/>
                </a:lnTo>
                <a:lnTo>
                  <a:pt x="4421449" y="182880"/>
                </a:lnTo>
                <a:lnTo>
                  <a:pt x="1950722" y="182880"/>
                </a:lnTo>
                <a:cubicBezTo>
                  <a:pt x="1933888" y="182880"/>
                  <a:pt x="1920241" y="169233"/>
                  <a:pt x="1920241" y="152399"/>
                </a:cubicBezTo>
                <a:lnTo>
                  <a:pt x="1920241" y="1289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0" y="0"/>
            <a:ext cx="4187123" cy="6858000"/>
          </a:xfrm>
          <a:custGeom>
            <a:avLst/>
            <a:gdLst>
              <a:gd name="connsiteX0" fmla="*/ 0 w 4095750"/>
              <a:gd name="connsiteY0" fmla="*/ 3571875 h 3571875"/>
              <a:gd name="connsiteX1" fmla="*/ 0 w 4095750"/>
              <a:gd name="connsiteY1" fmla="*/ 0 h 3571875"/>
              <a:gd name="connsiteX2" fmla="*/ 4095750 w 4095750"/>
              <a:gd name="connsiteY2" fmla="*/ 3571875 h 3571875"/>
              <a:gd name="connsiteX3" fmla="*/ 0 w 4095750"/>
              <a:gd name="connsiteY3" fmla="*/ 3571875 h 3571875"/>
              <a:gd name="connsiteX0" fmla="*/ 4133850 w 4133850"/>
              <a:gd name="connsiteY0" fmla="*/ 0 h 3590925"/>
              <a:gd name="connsiteX1" fmla="*/ 0 w 4133850"/>
              <a:gd name="connsiteY1" fmla="*/ 19050 h 3590925"/>
              <a:gd name="connsiteX2" fmla="*/ 4095750 w 4133850"/>
              <a:gd name="connsiteY2" fmla="*/ 3590925 h 3590925"/>
              <a:gd name="connsiteX3" fmla="*/ 4133850 w 4133850"/>
              <a:gd name="connsiteY3" fmla="*/ 0 h 3590925"/>
              <a:gd name="connsiteX0" fmla="*/ 38100 w 2181225"/>
              <a:gd name="connsiteY0" fmla="*/ 9525 h 3600450"/>
              <a:gd name="connsiteX1" fmla="*/ 2181225 w 2181225"/>
              <a:gd name="connsiteY1" fmla="*/ 0 h 3600450"/>
              <a:gd name="connsiteX2" fmla="*/ 0 w 2181225"/>
              <a:gd name="connsiteY2" fmla="*/ 3600450 h 3600450"/>
              <a:gd name="connsiteX3" fmla="*/ 38100 w 2181225"/>
              <a:gd name="connsiteY3" fmla="*/ 9525 h 3600450"/>
              <a:gd name="connsiteX0" fmla="*/ 28575 w 2171700"/>
              <a:gd name="connsiteY0" fmla="*/ 9525 h 3600450"/>
              <a:gd name="connsiteX1" fmla="*/ 2171700 w 2171700"/>
              <a:gd name="connsiteY1" fmla="*/ 0 h 3600450"/>
              <a:gd name="connsiteX2" fmla="*/ 0 w 2171700"/>
              <a:gd name="connsiteY2" fmla="*/ 3600450 h 3600450"/>
              <a:gd name="connsiteX3" fmla="*/ 28575 w 2171700"/>
              <a:gd name="connsiteY3" fmla="*/ 9525 h 3600450"/>
              <a:gd name="connsiteX0" fmla="*/ 0 w 2171700"/>
              <a:gd name="connsiteY0" fmla="*/ 0 h 3619500"/>
              <a:gd name="connsiteX1" fmla="*/ 2171700 w 2171700"/>
              <a:gd name="connsiteY1" fmla="*/ 19050 h 3619500"/>
              <a:gd name="connsiteX2" fmla="*/ 0 w 2171700"/>
              <a:gd name="connsiteY2" fmla="*/ 3619500 h 3619500"/>
              <a:gd name="connsiteX3" fmla="*/ 0 w 2171700"/>
              <a:gd name="connsiteY3" fmla="*/ 0 h 3619500"/>
              <a:gd name="connsiteX0" fmla="*/ 0 w 2176652"/>
              <a:gd name="connsiteY0" fmla="*/ 0 h 3619500"/>
              <a:gd name="connsiteX1" fmla="*/ 2176652 w 2176652"/>
              <a:gd name="connsiteY1" fmla="*/ 3969 h 3619500"/>
              <a:gd name="connsiteX2" fmla="*/ 0 w 2176652"/>
              <a:gd name="connsiteY2" fmla="*/ 3619500 h 3619500"/>
              <a:gd name="connsiteX3" fmla="*/ 0 w 2176652"/>
              <a:gd name="connsiteY3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6652" h="3619500">
                <a:moveTo>
                  <a:pt x="0" y="0"/>
                </a:moveTo>
                <a:lnTo>
                  <a:pt x="2176652" y="3969"/>
                </a:lnTo>
                <a:lnTo>
                  <a:pt x="0" y="3619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ด้านขนาน 9"/>
          <p:cNvSpPr/>
          <p:nvPr/>
        </p:nvSpPr>
        <p:spPr>
          <a:xfrm>
            <a:off x="362943" y="0"/>
            <a:ext cx="5200649" cy="6858000"/>
          </a:xfrm>
          <a:prstGeom prst="parallelogram">
            <a:avLst>
              <a:gd name="adj" fmla="val 8104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D1F1E-6F8B-400E-B37F-080E87D406A3}"/>
              </a:ext>
            </a:extLst>
          </p:cNvPr>
          <p:cNvSpPr txBox="1"/>
          <p:nvPr/>
        </p:nvSpPr>
        <p:spPr>
          <a:xfrm>
            <a:off x="0" y="2464641"/>
            <a:ext cx="5762624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bg1">
                <a:alpha val="38000"/>
              </a:schemeClr>
            </a:glow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th-TH" altLang="ko-KR" sz="7200" b="1" dirty="0">
                <a:solidFill>
                  <a:schemeClr val="accent4"/>
                </a:solidFill>
                <a:latin typeface="+mj-lt"/>
              </a:rPr>
              <a:t>หลักการทำงาน</a:t>
            </a:r>
            <a:endParaRPr lang="en-US" altLang="ko-KR" sz="7200" b="1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ตัวแทนรูปภาพ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5" b="16935"/>
          <a:stretch>
            <a:fillRect/>
          </a:stretch>
        </p:blipFill>
        <p:spPr>
          <a:xfrm>
            <a:off x="2038351" y="0"/>
            <a:ext cx="8296275" cy="6858000"/>
          </a:xfrm>
        </p:spPr>
      </p:pic>
      <p:pic>
        <p:nvPicPr>
          <p:cNvPr id="7" name="ตัวแทนรูปภาพ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b="11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529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b="1" dirty="0"/>
              <a:t>หน้า </a:t>
            </a:r>
            <a:r>
              <a:rPr lang="en-US" b="1" dirty="0"/>
              <a:t>LOGIN</a:t>
            </a:r>
          </a:p>
        </p:txBody>
      </p:sp>
      <p:grpSp>
        <p:nvGrpSpPr>
          <p:cNvPr id="34" name="Graphic 18">
            <a:extLst>
              <a:ext uri="{FF2B5EF4-FFF2-40B4-BE49-F238E27FC236}">
                <a16:creationId xmlns:a16="http://schemas.microsoft.com/office/drawing/2014/main" id="{3F7FA394-B203-4E96-BEBF-288271097C82}"/>
              </a:ext>
            </a:extLst>
          </p:cNvPr>
          <p:cNvGrpSpPr/>
          <p:nvPr/>
        </p:nvGrpSpPr>
        <p:grpSpPr>
          <a:xfrm>
            <a:off x="9374819" y="4128116"/>
            <a:ext cx="1679266" cy="1622883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DC2FFF-46B8-4B1F-AB9C-50734E29A9ED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203106-7F52-43DD-8CD5-20F500AB0F2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176CD7-B5D7-44D5-AD6D-C4511FB2E439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2F8F5-E132-4BAB-9646-F7F7D74FBC0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BAAA15-7EFE-4D19-9CA9-E5E35E06FC07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30D72E-1F5B-42BF-B863-1EB772E073E4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690579-681C-4F52-BF6B-FE74806D30C2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FF4004-C19F-4B4D-9884-1F4EB4770C3F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364ED-968A-4395-AA5B-61EA29521A4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57E068-5E55-4E8D-8920-11FF2720A5C5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75A11F-5B6D-4254-A855-A9D867AF2FC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8C9C6F-3D8D-4829-99DC-DA8473336A8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36F0A1-EF72-415D-82AC-D0F1C7A29C4C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66777A-92F6-46F0-A42B-6DDD4F1E6796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24FCCD-E0AB-46C2-9E7D-74CFCA8866A9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DBEB0E-2779-43D9-9A32-B48ECA214600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F541D7-3DC3-4029-9B97-3F5E45BC0DB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5189C6-40CF-4382-8B85-349504168DCA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B6E8CB-E867-4BFB-B462-CA44E09E7395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0C7620-8B0C-46DE-B3AE-8101B85D20DF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ADD20D3-4EC6-4DF6-A377-03487134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0" t="26437" r="35668" b="31579"/>
          <a:stretch/>
        </p:blipFill>
        <p:spPr>
          <a:xfrm>
            <a:off x="4183367" y="1436338"/>
            <a:ext cx="4978558" cy="4104925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D16A10C-91B2-434F-836F-10E788C70F7D}"/>
              </a:ext>
            </a:extLst>
          </p:cNvPr>
          <p:cNvSpPr txBox="1"/>
          <p:nvPr/>
        </p:nvSpPr>
        <p:spPr>
          <a:xfrm>
            <a:off x="653460" y="2510261"/>
            <a:ext cx="3400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</a:t>
            </a:r>
            <a:r>
              <a:rPr lang="en-US" dirty="0"/>
              <a:t>login</a:t>
            </a:r>
            <a:r>
              <a:rPr lang="th-TH" dirty="0"/>
              <a:t> สำหรับเข้าใช้บริการร้าน</a:t>
            </a:r>
            <a:r>
              <a:rPr lang="en-US" dirty="0" err="1"/>
              <a:t>coffeeme</a:t>
            </a:r>
            <a:endParaRPr lang="en-US" dirty="0"/>
          </a:p>
          <a:p>
            <a:r>
              <a:rPr lang="th-TH" dirty="0"/>
              <a:t>สำหรับคนที่เป็นสมาชิกอยู่แล้ว สามารถ</a:t>
            </a:r>
            <a:r>
              <a:rPr lang="en-US" dirty="0"/>
              <a:t>login</a:t>
            </a:r>
            <a:r>
              <a:rPr lang="th-TH" dirty="0"/>
              <a:t>เข้าได้เลย สำหรับลูกค้าคนใหม่ สามารถกดสมัครสมาชิกแล้วกรอกข้อมูล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020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SIGN 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295399" y="1903930"/>
            <a:ext cx="3200023" cy="30282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255096" y="1030255"/>
            <a:ext cx="965408" cy="873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586475" y="1888866"/>
            <a:ext cx="3200023" cy="3028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564507" y="1000126"/>
            <a:ext cx="965408" cy="87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877551" y="1873802"/>
            <a:ext cx="3200023" cy="30282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873918" y="1000125"/>
            <a:ext cx="965408" cy="87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4158270" y="3018943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436756" y="3031425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3" t="22215" r="37974" b="28113"/>
          <a:stretch/>
        </p:blipFill>
        <p:spPr>
          <a:xfrm>
            <a:off x="1600564" y="2013112"/>
            <a:ext cx="2438401" cy="280987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8" t="22124" r="38360" b="28112"/>
          <a:stretch/>
        </p:blipFill>
        <p:spPr>
          <a:xfrm>
            <a:off x="4974768" y="2007951"/>
            <a:ext cx="2370935" cy="281503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3" t="36527" r="41761" b="41920"/>
          <a:stretch/>
        </p:blipFill>
        <p:spPr>
          <a:xfrm>
            <a:off x="8399932" y="2523131"/>
            <a:ext cx="2417028" cy="1784675"/>
          </a:xfrm>
          <a:prstGeom prst="rect">
            <a:avLst/>
          </a:prstGeom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217EE92-FB68-4EC0-AAF5-86C9CB26F4B6}"/>
              </a:ext>
            </a:extLst>
          </p:cNvPr>
          <p:cNvSpPr/>
          <p:nvPr/>
        </p:nvSpPr>
        <p:spPr>
          <a:xfrm>
            <a:off x="2469938" y="10617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th-TH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609D238-3230-4E56-BDC6-33A88C9790A3}"/>
              </a:ext>
            </a:extLst>
          </p:cNvPr>
          <p:cNvSpPr/>
          <p:nvPr/>
        </p:nvSpPr>
        <p:spPr>
          <a:xfrm>
            <a:off x="5779349" y="105834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</a:t>
            </a:r>
            <a:endParaRPr lang="th-TH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60E0D-B4A9-4B04-B9A7-D71558B35D92}"/>
              </a:ext>
            </a:extLst>
          </p:cNvPr>
          <p:cNvSpPr/>
          <p:nvPr/>
        </p:nvSpPr>
        <p:spPr>
          <a:xfrm>
            <a:off x="8331915" y="1030255"/>
            <a:ext cx="20494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endParaRPr lang="th-TH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87EADEEA-9F21-4642-BC97-F3830390E8F7}"/>
              </a:ext>
            </a:extLst>
          </p:cNvPr>
          <p:cNvSpPr txBox="1"/>
          <p:nvPr/>
        </p:nvSpPr>
        <p:spPr>
          <a:xfrm>
            <a:off x="2219501" y="5041352"/>
            <a:ext cx="157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หน้าสมัครสมาชิก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F10EA189-4851-49E4-BEA1-9ECEF9F715FF}"/>
              </a:ext>
            </a:extLst>
          </p:cNvPr>
          <p:cNvSpPr txBox="1"/>
          <p:nvPr/>
        </p:nvSpPr>
        <p:spPr>
          <a:xfrm flipH="1">
            <a:off x="5532991" y="5041352"/>
            <a:ext cx="19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สมัครสมาชิกสำเร็จ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A8B7EA17-0043-4B8E-AFD0-8F3B677B3220}"/>
              </a:ext>
            </a:extLst>
          </p:cNvPr>
          <p:cNvSpPr txBox="1"/>
          <p:nvPr/>
        </p:nvSpPr>
        <p:spPr>
          <a:xfrm flipH="1">
            <a:off x="9026863" y="5041352"/>
            <a:ext cx="205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คลิกเพื่อสั่งสินค้า</a:t>
            </a:r>
          </a:p>
        </p:txBody>
      </p:sp>
    </p:spTree>
    <p:extLst>
      <p:ext uri="{BB962C8B-B14F-4D97-AF65-F5344CB8AC3E}">
        <p14:creationId xmlns:p14="http://schemas.microsoft.com/office/powerpoint/2010/main" val="132804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b="1" dirty="0"/>
              <a:t>หน้าทำรายการ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612181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1547845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3376233" y="1777435"/>
            <a:ext cx="2725507" cy="28274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4308217" y="880919"/>
            <a:ext cx="854177" cy="8965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6137653" y="1773695"/>
            <a:ext cx="2725507" cy="282748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7091444" y="880919"/>
            <a:ext cx="854177" cy="8965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3139801" y="2886308"/>
            <a:ext cx="580941" cy="609737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5866453" y="2869264"/>
            <a:ext cx="580941" cy="609737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3"/>
          <p:cNvSpPr/>
          <p:nvPr/>
        </p:nvSpPr>
        <p:spPr>
          <a:xfrm>
            <a:off x="8881286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Oval 4"/>
          <p:cNvSpPr/>
          <p:nvPr/>
        </p:nvSpPr>
        <p:spPr>
          <a:xfrm>
            <a:off x="9816951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2" name="Group 23"/>
          <p:cNvGrpSpPr/>
          <p:nvPr/>
        </p:nvGrpSpPr>
        <p:grpSpPr>
          <a:xfrm>
            <a:off x="8553418" y="2869263"/>
            <a:ext cx="580941" cy="609737"/>
            <a:chOff x="3038349" y="2678861"/>
            <a:chExt cx="576064" cy="576064"/>
          </a:xfrm>
          <a:solidFill>
            <a:srgbClr val="D1DEA2"/>
          </a:solidFill>
        </p:grpSpPr>
        <p:sp>
          <p:nvSpPr>
            <p:cNvPr id="43" name="Oval 24"/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grpFill/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Chevron 25"/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7" r="14514" b="2855"/>
          <a:stretch/>
        </p:blipFill>
        <p:spPr>
          <a:xfrm>
            <a:off x="9152485" y="1937434"/>
            <a:ext cx="2248578" cy="2447926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464" b="2652"/>
          <a:stretch/>
        </p:blipFill>
        <p:spPr>
          <a:xfrm>
            <a:off x="914357" y="1958884"/>
            <a:ext cx="2247736" cy="246458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r="14536" b="2652"/>
          <a:stretch/>
        </p:blipFill>
        <p:spPr>
          <a:xfrm>
            <a:off x="6362351" y="1964539"/>
            <a:ext cx="2258324" cy="2449535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r="15107" b="2684"/>
          <a:stretch/>
        </p:blipFill>
        <p:spPr>
          <a:xfrm>
            <a:off x="3663300" y="1935825"/>
            <a:ext cx="2214166" cy="2449535"/>
          </a:xfrm>
          <a:prstGeom prst="rect">
            <a:avLst/>
          </a:prstGeom>
        </p:spPr>
      </p:pic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30088501-20F2-423E-BDBB-593FB38B9EC1}"/>
              </a:ext>
            </a:extLst>
          </p:cNvPr>
          <p:cNvSpPr/>
          <p:nvPr/>
        </p:nvSpPr>
        <p:spPr>
          <a:xfrm>
            <a:off x="1718598" y="94483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th-TH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03D29CF-8B71-42C5-BDD2-58C88F8BA510}"/>
              </a:ext>
            </a:extLst>
          </p:cNvPr>
          <p:cNvSpPr/>
          <p:nvPr/>
        </p:nvSpPr>
        <p:spPr>
          <a:xfrm flipH="1">
            <a:off x="3852084" y="944830"/>
            <a:ext cx="17970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th-TH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FB345F5A-E5AF-455A-9BC0-8BB845E201FD}"/>
              </a:ext>
            </a:extLst>
          </p:cNvPr>
          <p:cNvSpPr/>
          <p:nvPr/>
        </p:nvSpPr>
        <p:spPr>
          <a:xfrm>
            <a:off x="6989349" y="944830"/>
            <a:ext cx="102211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th-TH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27EC4C5A-DBC5-4D8F-9397-2D0964600319}"/>
              </a:ext>
            </a:extLst>
          </p:cNvPr>
          <p:cNvSpPr/>
          <p:nvPr/>
        </p:nvSpPr>
        <p:spPr>
          <a:xfrm>
            <a:off x="9976177" y="952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th-TH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9E932EA3-EA66-4531-9535-BFB920A0C4E1}"/>
              </a:ext>
            </a:extLst>
          </p:cNvPr>
          <p:cNvSpPr txBox="1"/>
          <p:nvPr/>
        </p:nvSpPr>
        <p:spPr>
          <a:xfrm>
            <a:off x="1352807" y="4786368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หน้าเมนูสั่งสินค้า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B2D0F272-88C4-414A-8E1F-5218EB6AB9F5}"/>
              </a:ext>
            </a:extLst>
          </p:cNvPr>
          <p:cNvSpPr txBox="1"/>
          <p:nvPr/>
        </p:nvSpPr>
        <p:spPr>
          <a:xfrm>
            <a:off x="4074519" y="478263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สั่งสิ้นค้าและคิดเงิน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2CC02125-0DDC-4658-877C-E69599A08365}"/>
              </a:ext>
            </a:extLst>
          </p:cNvPr>
          <p:cNvSpPr txBox="1"/>
          <p:nvPr/>
        </p:nvSpPr>
        <p:spPr>
          <a:xfrm>
            <a:off x="6584839" y="478263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สั่งสิ้นค้าของสมาชิกมีส่วนลด</a:t>
            </a: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91B6EC29-9AD6-458D-B53A-FCD3162EAB58}"/>
              </a:ext>
            </a:extLst>
          </p:cNvPr>
          <p:cNvSpPr txBox="1"/>
          <p:nvPr/>
        </p:nvSpPr>
        <p:spPr>
          <a:xfrm>
            <a:off x="9554365" y="4787112"/>
            <a:ext cx="294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ต้องการออกจากระบบ</a:t>
            </a:r>
          </a:p>
        </p:txBody>
      </p:sp>
    </p:spTree>
    <p:extLst>
      <p:ext uri="{BB962C8B-B14F-4D97-AF65-F5344CB8AC3E}">
        <p14:creationId xmlns:p14="http://schemas.microsoft.com/office/powerpoint/2010/main" val="402608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4E749DD-4201-4DFC-B18E-9C2F52A531FB}"/>
              </a:ext>
            </a:extLst>
          </p:cNvPr>
          <p:cNvSpPr txBox="1"/>
          <p:nvPr/>
        </p:nvSpPr>
        <p:spPr>
          <a:xfrm>
            <a:off x="8797576" y="4773889"/>
            <a:ext cx="2927477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2AFE2-B397-48F7-BD1E-8C3159DB7D2B}"/>
              </a:ext>
            </a:extLst>
          </p:cNvPr>
          <p:cNvSpPr txBox="1"/>
          <p:nvPr/>
        </p:nvSpPr>
        <p:spPr>
          <a:xfrm>
            <a:off x="1389622" y="6077633"/>
            <a:ext cx="37490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COFFEE ME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2486025" y="0"/>
            <a:ext cx="9705975" cy="6858000"/>
          </a:xfrm>
          <a:custGeom>
            <a:avLst/>
            <a:gdLst>
              <a:gd name="connsiteX0" fmla="*/ 0 w 7254176"/>
              <a:gd name="connsiteY0" fmla="*/ 4533900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0 w 7254176"/>
              <a:gd name="connsiteY3" fmla="*/ 4533900 h 4533900"/>
              <a:gd name="connsiteX0" fmla="*/ 7248525 w 7254176"/>
              <a:gd name="connsiteY0" fmla="*/ 9525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7248525 w 7254176"/>
              <a:gd name="connsiteY3" fmla="*/ 952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4176" h="4533900">
                <a:moveTo>
                  <a:pt x="7248525" y="9525"/>
                </a:moveTo>
                <a:lnTo>
                  <a:pt x="0" y="0"/>
                </a:lnTo>
                <a:lnTo>
                  <a:pt x="7254176" y="4533900"/>
                </a:lnTo>
                <a:cubicBezTo>
                  <a:pt x="7252292" y="3025775"/>
                  <a:pt x="7250409" y="1517650"/>
                  <a:pt x="7248525" y="9525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2084A-CCD4-42F4-8894-E374D77482A2}"/>
              </a:ext>
            </a:extLst>
          </p:cNvPr>
          <p:cNvSpPr txBox="1"/>
          <p:nvPr/>
        </p:nvSpPr>
        <p:spPr>
          <a:xfrm>
            <a:off x="7623014" y="239727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ข้อดี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D69BF2-F9B2-4BA2-9D1F-57BA08F79E70}"/>
              </a:ext>
            </a:extLst>
          </p:cNvPr>
          <p:cNvSpPr/>
          <p:nvPr/>
        </p:nvSpPr>
        <p:spPr>
          <a:xfrm>
            <a:off x="6118718" y="996161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64DC2-7ACE-425D-98C8-35D072D8BFB8}"/>
              </a:ext>
            </a:extLst>
          </p:cNvPr>
          <p:cNvSpPr/>
          <p:nvPr/>
        </p:nvSpPr>
        <p:spPr>
          <a:xfrm rot="10800000">
            <a:off x="11420257" y="2862243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ตัวแทนรูปภาพ 7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17377"/>
          <a:stretch>
            <a:fillRect/>
          </a:stretch>
        </p:blipFill>
        <p:spPr/>
      </p:pic>
      <p:grpSp>
        <p:nvGrpSpPr>
          <p:cNvPr id="20" name="Graphic 3">
            <a:extLst>
              <a:ext uri="{FF2B5EF4-FFF2-40B4-BE49-F238E27FC236}">
                <a16:creationId xmlns:a16="http://schemas.microsoft.com/office/drawing/2014/main" id="{AAFC9D28-2791-4C05-9506-CC6CBA594C10}"/>
              </a:ext>
            </a:extLst>
          </p:cNvPr>
          <p:cNvGrpSpPr/>
          <p:nvPr/>
        </p:nvGrpSpPr>
        <p:grpSpPr>
          <a:xfrm>
            <a:off x="3523416" y="352397"/>
            <a:ext cx="2291459" cy="2361568"/>
            <a:chOff x="564614" y="1241658"/>
            <a:chExt cx="1797856" cy="1852863"/>
          </a:xfrm>
          <a:solidFill>
            <a:schemeClr val="accent1">
              <a:alpha val="2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71D16C-17C5-4AA9-B32C-199390DDFF4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D4300-2259-4ADD-815F-173F744F63C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60CE6D-FC70-4297-A241-FEC4109DC86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9B38D5-4C45-4E59-B813-75A50D85E48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19962-E2AA-4239-B897-AD39CE71382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716551-C729-4877-8237-7FA0A3C69E28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B833290-603C-467B-9398-0541B4257F4E}"/>
              </a:ext>
            </a:extLst>
          </p:cNvPr>
          <p:cNvSpPr/>
          <p:nvPr/>
        </p:nvSpPr>
        <p:spPr>
          <a:xfrm>
            <a:off x="2308791" y="914398"/>
            <a:ext cx="5029200" cy="50292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3B3A98-E712-4CB8-9558-CF8AE2427973}"/>
              </a:ext>
            </a:extLst>
          </p:cNvPr>
          <p:cNvSpPr/>
          <p:nvPr/>
        </p:nvSpPr>
        <p:spPr>
          <a:xfrm>
            <a:off x="2948871" y="1600198"/>
            <a:ext cx="3749040" cy="36576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EB1F6C1-0574-4E32-A6E9-D1A1E8ADE007}"/>
              </a:ext>
            </a:extLst>
          </p:cNvPr>
          <p:cNvSpPr txBox="1"/>
          <p:nvPr/>
        </p:nvSpPr>
        <p:spPr>
          <a:xfrm flipH="1">
            <a:off x="8197207" y="1197203"/>
            <a:ext cx="32928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ช่วยเรื่องในการคำนวณคิดค่าใช้จ่ายได้เร็วขึ้น</a:t>
            </a:r>
            <a:r>
              <a:rPr lang="en-US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. </a:t>
            </a:r>
          </a:p>
          <a:p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สะดวกสบายในการสั่งซื้อสินค้าโดยสั่งผ่านโปรแกรม</a:t>
            </a:r>
          </a:p>
          <a:p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r>
              <a:rPr lang="th-TH" sz="20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สามารถเช็ครายละเอียดรายชื่อสมาชิกที่ทำการสมัครและมาใช้บริการ</a:t>
            </a:r>
            <a:endParaRPr lang="en-US" sz="2000" dirty="0">
              <a:solidFill>
                <a:schemeClr val="bg1"/>
              </a:solidFill>
              <a:latin typeface="5012_tLU_huatoo0_BOLD" panose="02000000000000000000" pitchFamily="2" charset="0"/>
              <a:cs typeface="5012_tLU_huatoo0_BOLD" panose="02000000000000000000" pitchFamily="2" charset="0"/>
            </a:endParaRPr>
          </a:p>
          <a:p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3" name="หัวใจ 12">
            <a:extLst>
              <a:ext uri="{FF2B5EF4-FFF2-40B4-BE49-F238E27FC236}">
                <a16:creationId xmlns:a16="http://schemas.microsoft.com/office/drawing/2014/main" id="{F39D4134-7B58-488D-82E3-8BE4B726680B}"/>
              </a:ext>
            </a:extLst>
          </p:cNvPr>
          <p:cNvSpPr/>
          <p:nvPr/>
        </p:nvSpPr>
        <p:spPr>
          <a:xfrm>
            <a:off x="7744682" y="1339019"/>
            <a:ext cx="341036" cy="315787"/>
          </a:xfrm>
          <a:prstGeom prst="hear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8D00F318-49EB-426A-AF01-7E55094E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300" y="2263370"/>
            <a:ext cx="463336" cy="426757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1711455-A981-44EF-B92E-5A81FF99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32" y="3160050"/>
            <a:ext cx="463336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9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DF2F855-F505-4B17-BE75-DE68615CE344}"/>
              </a:ext>
            </a:extLst>
          </p:cNvPr>
          <p:cNvSpPr/>
          <p:nvPr/>
        </p:nvSpPr>
        <p:spPr>
          <a:xfrm>
            <a:off x="7188165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BD6FED-1B6D-4CD9-BC4B-3DD962E20742}"/>
              </a:ext>
            </a:extLst>
          </p:cNvPr>
          <p:cNvSpPr/>
          <p:nvPr/>
        </p:nvSpPr>
        <p:spPr>
          <a:xfrm>
            <a:off x="8261542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5BB5DF-FF5B-464F-8F8F-3794966531BB}"/>
              </a:ext>
            </a:extLst>
          </p:cNvPr>
          <p:cNvCxnSpPr>
            <a:cxnSpLocks/>
          </p:cNvCxnSpPr>
          <p:nvPr/>
        </p:nvCxnSpPr>
        <p:spPr>
          <a:xfrm flipH="1">
            <a:off x="6129196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053DA0-BE8A-4184-8333-2C7E67D96214}"/>
              </a:ext>
            </a:extLst>
          </p:cNvPr>
          <p:cNvCxnSpPr>
            <a:cxnSpLocks/>
          </p:cNvCxnSpPr>
          <p:nvPr/>
        </p:nvCxnSpPr>
        <p:spPr>
          <a:xfrm flipH="1">
            <a:off x="5370188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36900-1AE1-411B-834F-CF10FD4B8132}"/>
              </a:ext>
            </a:extLst>
          </p:cNvPr>
          <p:cNvCxnSpPr>
            <a:cxnSpLocks/>
          </p:cNvCxnSpPr>
          <p:nvPr/>
        </p:nvCxnSpPr>
        <p:spPr>
          <a:xfrm flipH="1">
            <a:off x="8121524" y="1647731"/>
            <a:ext cx="3448805" cy="52102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A6259-017A-4F68-90C1-20CA2079081E}"/>
              </a:ext>
            </a:extLst>
          </p:cNvPr>
          <p:cNvCxnSpPr>
            <a:cxnSpLocks/>
          </p:cNvCxnSpPr>
          <p:nvPr/>
        </p:nvCxnSpPr>
        <p:spPr>
          <a:xfrm flipH="1">
            <a:off x="7165460" y="1122630"/>
            <a:ext cx="3843554" cy="574650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585"/>
          <a:stretch>
            <a:fillRect/>
          </a:stretch>
        </p:blipFill>
        <p:spPr>
          <a:xfrm>
            <a:off x="5956300" y="0"/>
            <a:ext cx="5346285" cy="6857999"/>
          </a:xfrm>
        </p:spPr>
      </p:pic>
      <p:sp>
        <p:nvSpPr>
          <p:cNvPr id="4" name="สี่เหลี่ยมผืนผ้า 3"/>
          <p:cNvSpPr/>
          <p:nvPr/>
        </p:nvSpPr>
        <p:spPr>
          <a:xfrm>
            <a:off x="3958" y="-36470"/>
            <a:ext cx="5966623" cy="6875049"/>
          </a:xfrm>
          <a:prstGeom prst="rect">
            <a:avLst/>
          </a:prstGeom>
          <a:solidFill>
            <a:srgbClr val="885E3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4"/>
          <p:cNvGrpSpPr/>
          <p:nvPr/>
        </p:nvGrpSpPr>
        <p:grpSpPr>
          <a:xfrm>
            <a:off x="24363" y="2688011"/>
            <a:ext cx="2136217" cy="4092370"/>
            <a:chOff x="5079718" y="2613499"/>
            <a:chExt cx="2136217" cy="4092370"/>
          </a:xfrm>
        </p:grpSpPr>
        <p:sp>
          <p:nvSpPr>
            <p:cNvPr id="24" name="Freeform: Shape 25"/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50" name="Parallelogram 39"/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arallelogram 40"/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arallelogram 41"/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arallelogram 42"/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Parallelogram 43"/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Parallelogram 44"/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reeform: Shape 27"/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8"/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"/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0"/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1"/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2"/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3"/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34"/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5"/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6"/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7"/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"/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3"/>
          <p:cNvSpPr txBox="1"/>
          <p:nvPr/>
        </p:nvSpPr>
        <p:spPr>
          <a:xfrm>
            <a:off x="1486150" y="321896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ข้อเสีย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Freeform: Shape 15"/>
          <p:cNvSpPr/>
          <p:nvPr/>
        </p:nvSpPr>
        <p:spPr>
          <a:xfrm>
            <a:off x="688946" y="959388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18"/>
          <p:cNvSpPr/>
          <p:nvPr/>
        </p:nvSpPr>
        <p:spPr>
          <a:xfrm rot="10800000">
            <a:off x="5329063" y="3961286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FC7250B-5974-4239-BF41-7456BBE6A9C1}"/>
              </a:ext>
            </a:extLst>
          </p:cNvPr>
          <p:cNvSpPr txBox="1"/>
          <p:nvPr/>
        </p:nvSpPr>
        <p:spPr>
          <a:xfrm>
            <a:off x="2273431" y="1383231"/>
            <a:ext cx="233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อาจจะมีการทำงานช้าหรือเกิดการ</a:t>
            </a:r>
            <a:r>
              <a:rPr lang="en-US" sz="1800" dirty="0">
                <a:solidFill>
                  <a:schemeClr val="bg1"/>
                </a:solidFill>
                <a:latin typeface="5012_tLU_huatoo0_BOLD" panose="02000000000000000000" pitchFamily="2" charset="0"/>
                <a:cs typeface="5012_tLU_huatoo0_BOLD" panose="02000000000000000000" pitchFamily="2" charset="0"/>
              </a:rPr>
              <a:t>error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3649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ตัวแทนรูปภาพ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11183"/>
          <a:stretch>
            <a:fillRect/>
          </a:stretch>
        </p:blipFill>
        <p:spPr/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ME ………………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5" y="5699238"/>
            <a:ext cx="2749342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COFFEE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7543479" y="2620537"/>
            <a:ext cx="3991295" cy="12942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9600" b="1" dirty="0"/>
              <a:t>ภาคผนวก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16733702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แดงส้ม 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217</Words>
  <Application>Microsoft Office PowerPoint</Application>
  <PresentationFormat>แบบจอกว้าง</PresentationFormat>
  <Paragraphs>51</Paragraphs>
  <Slides>25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25</vt:i4>
      </vt:variant>
    </vt:vector>
  </HeadingPairs>
  <TitlesOfParts>
    <vt:vector size="31" baseType="lpstr">
      <vt:lpstr>5012_tLU_huatoo0_BOLD</vt:lpstr>
      <vt:lpstr>Arial</vt:lpstr>
      <vt:lpstr>Bradley Hand ITC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ACER</dc:creator>
  <cp:lastModifiedBy>JANNY</cp:lastModifiedBy>
  <cp:revision>36</cp:revision>
  <dcterms:created xsi:type="dcterms:W3CDTF">2020-04-24T06:28:45Z</dcterms:created>
  <dcterms:modified xsi:type="dcterms:W3CDTF">2020-04-29T05:21:20Z</dcterms:modified>
</cp:coreProperties>
</file>